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6" autoAdjust="0"/>
    <p:restoredTop sz="70032" autoAdjust="0"/>
  </p:normalViewPr>
  <p:slideViewPr>
    <p:cSldViewPr snapToGrid="0">
      <p:cViewPr varScale="1">
        <p:scale>
          <a:sx n="117" d="100"/>
          <a:sy n="117" d="100"/>
        </p:scale>
        <p:origin x="2280" y="19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2016-02-22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is the architecture</a:t>
            </a:r>
            <a:r>
              <a:rPr lang="en-US" sz="1200" baseline="0" dirty="0" smtClean="0"/>
              <a:t> </a:t>
            </a:r>
            <a:r>
              <a:rPr lang="en-US" sz="1200" dirty="0" smtClean="0"/>
              <a:t>you'll start</a:t>
            </a:r>
            <a:r>
              <a:rPr lang="en-US" sz="1200" baseline="0" dirty="0" smtClean="0"/>
              <a:t> using in a few minutes. </a:t>
            </a:r>
            <a:r>
              <a:rPr lang="en-US" sz="1200" dirty="0" smtClean="0"/>
              <a:t>To ensure the smoothest setup experience, you'll be using a virtual workstation with all the necessary tools installed</a:t>
            </a:r>
            <a:r>
              <a:rPr lang="en-US" sz="1200" baseline="0" dirty="0" smtClean="0"/>
              <a:t> </a:t>
            </a:r>
            <a:r>
              <a:rPr lang="en-US" sz="1200" dirty="0" smtClean="0"/>
              <a:t>so you can start using Chef right away.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can automate how you build, deploy, and manage your infrastructure. Your infrastructure becomes as </a:t>
            </a:r>
            <a:r>
              <a:rPr lang="en-US" sz="1200" dirty="0" err="1" smtClean="0"/>
              <a:t>versionable</a:t>
            </a:r>
            <a:r>
              <a:rPr lang="en-US" sz="12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2016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en-US" dirty="0" smtClean="0"/>
              <a:t>2016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2016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</a:t>
            </a:r>
            <a:r>
              <a:rPr lang="en-US" dirty="0" smtClean="0"/>
              <a:t>2016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 smtClean="0">
                <a:solidFill>
                  <a:srgbClr val="7D868C"/>
                </a:solidFill>
              </a:rPr>
              <a:t>©</a:t>
            </a:r>
            <a:r>
              <a:rPr lang="is-IS" sz="1600" dirty="0" smtClean="0">
                <a:solidFill>
                  <a:srgbClr val="7D868C"/>
                </a:solidFill>
              </a:rPr>
              <a:t>2016</a:t>
            </a:r>
            <a:r>
              <a:rPr lang="en-US" sz="1600" dirty="0" smtClean="0">
                <a:solidFill>
                  <a:srgbClr val="7D868C"/>
                </a:solidFill>
              </a:rPr>
              <a:t>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>
                <a:solidFill>
                  <a:srgbClr val="7D868C"/>
                </a:solidFill>
              </a:rPr>
              <a:t>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2016</a:t>
            </a:r>
            <a:r>
              <a:rPr lang="en-US" dirty="0" smtClean="0"/>
              <a:t>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</a:t>
            </a:r>
            <a:r>
              <a:rPr lang="en-US" sz="3733" dirty="0" smtClean="0"/>
              <a:t>!</a:t>
            </a:r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12555</TotalTime>
  <Words>1206</Words>
  <Application>Microsoft Macintosh PowerPoint</Application>
  <PresentationFormat>Custom</PresentationFormat>
  <Paragraphs>159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Courier New</vt:lpstr>
      <vt:lpstr>Inconsolata</vt:lpstr>
      <vt:lpstr>Wingdings</vt:lpstr>
      <vt:lpstr>Arial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1601</cp:revision>
  <cp:lastPrinted>2015-02-07T23:49:10Z</cp:lastPrinted>
  <dcterms:created xsi:type="dcterms:W3CDTF">2012-09-13T17:36:07Z</dcterms:created>
  <dcterms:modified xsi:type="dcterms:W3CDTF">2016-02-22T22:27:15Z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